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4" r:id="rId4"/>
    <p:sldId id="345" r:id="rId5"/>
    <p:sldId id="258" r:id="rId6"/>
    <p:sldId id="346" r:id="rId7"/>
    <p:sldId id="347" r:id="rId8"/>
    <p:sldId id="259" r:id="rId9"/>
    <p:sldId id="348" r:id="rId10"/>
    <p:sldId id="34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3F5D2C-9D83-4080-AD44-FB076AE59BB1}" v="1" dt="2021-10-29T06:08:12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gust Jensen Backhaus" userId="ca7477e5-f4cb-4846-b48a-9cc0c5f012a4" providerId="ADAL" clId="{C53F5D2C-9D83-4080-AD44-FB076AE59BB1}"/>
    <pc:docChg chg="addSld delSld modSld">
      <pc:chgData name="August Jensen Backhaus" userId="ca7477e5-f4cb-4846-b48a-9cc0c5f012a4" providerId="ADAL" clId="{C53F5D2C-9D83-4080-AD44-FB076AE59BB1}" dt="2021-10-29T06:08:12.242" v="4"/>
      <pc:docMkLst>
        <pc:docMk/>
      </pc:docMkLst>
      <pc:sldChg chg="add del">
        <pc:chgData name="August Jensen Backhaus" userId="ca7477e5-f4cb-4846-b48a-9cc0c5f012a4" providerId="ADAL" clId="{C53F5D2C-9D83-4080-AD44-FB076AE59BB1}" dt="2021-10-29T06:08:12.242" v="4"/>
        <pc:sldMkLst>
          <pc:docMk/>
          <pc:sldMk cId="0" sldId="257"/>
        </pc:sldMkLst>
      </pc:sldChg>
      <pc:sldChg chg="add del">
        <pc:chgData name="August Jensen Backhaus" userId="ca7477e5-f4cb-4846-b48a-9cc0c5f012a4" providerId="ADAL" clId="{C53F5D2C-9D83-4080-AD44-FB076AE59BB1}" dt="2021-10-29T06:08:12.242" v="4"/>
        <pc:sldMkLst>
          <pc:docMk/>
          <pc:sldMk cId="0" sldId="258"/>
        </pc:sldMkLst>
      </pc:sldChg>
      <pc:sldChg chg="add del">
        <pc:chgData name="August Jensen Backhaus" userId="ca7477e5-f4cb-4846-b48a-9cc0c5f012a4" providerId="ADAL" clId="{C53F5D2C-9D83-4080-AD44-FB076AE59BB1}" dt="2021-10-29T06:08:12.242" v="4"/>
        <pc:sldMkLst>
          <pc:docMk/>
          <pc:sldMk cId="0" sldId="259"/>
        </pc:sldMkLst>
      </pc:sldChg>
      <pc:sldChg chg="add del">
        <pc:chgData name="August Jensen Backhaus" userId="ca7477e5-f4cb-4846-b48a-9cc0c5f012a4" providerId="ADAL" clId="{C53F5D2C-9D83-4080-AD44-FB076AE59BB1}" dt="2021-10-29T06:08:12.242" v="4"/>
        <pc:sldMkLst>
          <pc:docMk/>
          <pc:sldMk cId="0" sldId="260"/>
        </pc:sldMkLst>
      </pc:sldChg>
      <pc:sldChg chg="add">
        <pc:chgData name="August Jensen Backhaus" userId="ca7477e5-f4cb-4846-b48a-9cc0c5f012a4" providerId="ADAL" clId="{C53F5D2C-9D83-4080-AD44-FB076AE59BB1}" dt="2021-10-29T06:08:12.242" v="4"/>
        <pc:sldMkLst>
          <pc:docMk/>
          <pc:sldMk cId="2334103584" sldId="344"/>
        </pc:sldMkLst>
      </pc:sldChg>
      <pc:sldChg chg="add">
        <pc:chgData name="August Jensen Backhaus" userId="ca7477e5-f4cb-4846-b48a-9cc0c5f012a4" providerId="ADAL" clId="{C53F5D2C-9D83-4080-AD44-FB076AE59BB1}" dt="2021-10-29T06:08:12.242" v="4"/>
        <pc:sldMkLst>
          <pc:docMk/>
          <pc:sldMk cId="1501933512" sldId="345"/>
        </pc:sldMkLst>
      </pc:sldChg>
      <pc:sldChg chg="add">
        <pc:chgData name="August Jensen Backhaus" userId="ca7477e5-f4cb-4846-b48a-9cc0c5f012a4" providerId="ADAL" clId="{C53F5D2C-9D83-4080-AD44-FB076AE59BB1}" dt="2021-10-29T06:08:12.242" v="4"/>
        <pc:sldMkLst>
          <pc:docMk/>
          <pc:sldMk cId="3278362850" sldId="346"/>
        </pc:sldMkLst>
      </pc:sldChg>
      <pc:sldChg chg="add">
        <pc:chgData name="August Jensen Backhaus" userId="ca7477e5-f4cb-4846-b48a-9cc0c5f012a4" providerId="ADAL" clId="{C53F5D2C-9D83-4080-AD44-FB076AE59BB1}" dt="2021-10-29T06:08:12.242" v="4"/>
        <pc:sldMkLst>
          <pc:docMk/>
          <pc:sldMk cId="4016788383" sldId="347"/>
        </pc:sldMkLst>
      </pc:sldChg>
      <pc:sldChg chg="add">
        <pc:chgData name="August Jensen Backhaus" userId="ca7477e5-f4cb-4846-b48a-9cc0c5f012a4" providerId="ADAL" clId="{C53F5D2C-9D83-4080-AD44-FB076AE59BB1}" dt="2021-10-29T06:08:12.242" v="4"/>
        <pc:sldMkLst>
          <pc:docMk/>
          <pc:sldMk cId="2246023415" sldId="348"/>
        </pc:sldMkLst>
      </pc:sldChg>
      <pc:sldChg chg="add">
        <pc:chgData name="August Jensen Backhaus" userId="ca7477e5-f4cb-4846-b48a-9cc0c5f012a4" providerId="ADAL" clId="{C53F5D2C-9D83-4080-AD44-FB076AE59BB1}" dt="2021-10-29T06:08:12.242" v="4"/>
        <pc:sldMkLst>
          <pc:docMk/>
          <pc:sldMk cId="1214751796" sldId="34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12" Type="http://schemas.openxmlformats.org/officeDocument/2006/relationships/image" Target="../media/image3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9.png"/><Relationship Id="rId5" Type="http://schemas.openxmlformats.org/officeDocument/2006/relationships/image" Target="../media/image50.pn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56.png"/><Relationship Id="rId1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12" Type="http://schemas.openxmlformats.org/officeDocument/2006/relationships/image" Target="../media/image3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9.png"/><Relationship Id="rId5" Type="http://schemas.openxmlformats.org/officeDocument/2006/relationships/image" Target="../media/image50.pn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56.png"/><Relationship Id="rId1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12" Type="http://schemas.openxmlformats.org/officeDocument/2006/relationships/image" Target="../media/image3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9.png"/><Relationship Id="rId5" Type="http://schemas.openxmlformats.org/officeDocument/2006/relationships/image" Target="../media/image50.pn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56.png"/><Relationship Id="rId1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8.png"/><Relationship Id="rId12" Type="http://schemas.openxmlformats.org/officeDocument/2006/relationships/image" Target="../media/image8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14.png"/><Relationship Id="rId5" Type="http://schemas.openxmlformats.org/officeDocument/2006/relationships/image" Target="../media/image105.png"/><Relationship Id="rId10" Type="http://schemas.openxmlformats.org/officeDocument/2006/relationships/image" Target="../media/image85.png"/><Relationship Id="rId4" Type="http://schemas.openxmlformats.org/officeDocument/2006/relationships/image" Target="../media/image73.png"/><Relationship Id="rId9" Type="http://schemas.openxmlformats.org/officeDocument/2006/relationships/image" Target="../media/image111.png"/><Relationship Id="rId1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8.png"/><Relationship Id="rId12" Type="http://schemas.openxmlformats.org/officeDocument/2006/relationships/image" Target="../media/image8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14.png"/><Relationship Id="rId5" Type="http://schemas.openxmlformats.org/officeDocument/2006/relationships/image" Target="../media/image105.png"/><Relationship Id="rId10" Type="http://schemas.openxmlformats.org/officeDocument/2006/relationships/image" Target="../media/image85.png"/><Relationship Id="rId4" Type="http://schemas.openxmlformats.org/officeDocument/2006/relationships/image" Target="../media/image73.png"/><Relationship Id="rId9" Type="http://schemas.openxmlformats.org/officeDocument/2006/relationships/image" Target="../media/image111.png"/><Relationship Id="rId1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8.png"/><Relationship Id="rId12" Type="http://schemas.openxmlformats.org/officeDocument/2006/relationships/image" Target="../media/image8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14.png"/><Relationship Id="rId5" Type="http://schemas.openxmlformats.org/officeDocument/2006/relationships/image" Target="../media/image105.png"/><Relationship Id="rId10" Type="http://schemas.openxmlformats.org/officeDocument/2006/relationships/image" Target="../media/image85.png"/><Relationship Id="rId4" Type="http://schemas.openxmlformats.org/officeDocument/2006/relationships/image" Target="../media/image73.png"/><Relationship Id="rId9" Type="http://schemas.openxmlformats.org/officeDocument/2006/relationships/image" Target="../media/image111.png"/><Relationship Id="rId1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55.png"/><Relationship Id="rId5" Type="http://schemas.openxmlformats.org/officeDocument/2006/relationships/image" Target="../media/image146.png"/><Relationship Id="rId10" Type="http://schemas.openxmlformats.org/officeDocument/2006/relationships/image" Target="../media/image133.png"/><Relationship Id="rId4" Type="http://schemas.openxmlformats.org/officeDocument/2006/relationships/image" Target="../media/image124.png"/><Relationship Id="rId9" Type="http://schemas.openxmlformats.org/officeDocument/2006/relationships/image" Target="../media/image152.png"/><Relationship Id="rId14" Type="http://schemas.openxmlformats.org/officeDocument/2006/relationships/image" Target="../media/image13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55.png"/><Relationship Id="rId5" Type="http://schemas.openxmlformats.org/officeDocument/2006/relationships/image" Target="../media/image146.png"/><Relationship Id="rId10" Type="http://schemas.openxmlformats.org/officeDocument/2006/relationships/image" Target="../media/image133.png"/><Relationship Id="rId4" Type="http://schemas.openxmlformats.org/officeDocument/2006/relationships/image" Target="../media/image124.png"/><Relationship Id="rId9" Type="http://schemas.openxmlformats.org/officeDocument/2006/relationships/image" Target="../media/image152.png"/><Relationship Id="rId14" Type="http://schemas.openxmlformats.org/officeDocument/2006/relationships/image" Target="../media/image13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9.png"/><Relationship Id="rId12" Type="http://schemas.openxmlformats.org/officeDocument/2006/relationships/image" Target="../media/image136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55.png"/><Relationship Id="rId5" Type="http://schemas.openxmlformats.org/officeDocument/2006/relationships/image" Target="../media/image146.png"/><Relationship Id="rId10" Type="http://schemas.openxmlformats.org/officeDocument/2006/relationships/image" Target="../media/image133.png"/><Relationship Id="rId4" Type="http://schemas.openxmlformats.org/officeDocument/2006/relationships/image" Target="../media/image124.png"/><Relationship Id="rId9" Type="http://schemas.openxmlformats.org/officeDocument/2006/relationships/image" Target="../media/image152.png"/><Relationship Id="rId1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8.png"/><Relationship Id="rId12" Type="http://schemas.openxmlformats.org/officeDocument/2006/relationships/image" Target="../media/image5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14.png"/><Relationship Id="rId5" Type="http://schemas.openxmlformats.org/officeDocument/2006/relationships/image" Target="../media/image105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111.png"/><Relationship Id="rId14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8.png"/><Relationship Id="rId12" Type="http://schemas.openxmlformats.org/officeDocument/2006/relationships/image" Target="../media/image5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14.png"/><Relationship Id="rId5" Type="http://schemas.openxmlformats.org/officeDocument/2006/relationships/image" Target="../media/image105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111.png"/><Relationship Id="rId1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8.png"/><Relationship Id="rId12" Type="http://schemas.openxmlformats.org/officeDocument/2006/relationships/image" Target="../media/image5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14.png"/><Relationship Id="rId5" Type="http://schemas.openxmlformats.org/officeDocument/2006/relationships/image" Target="../media/image105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111.png"/><Relationship Id="rId14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9.png"/><Relationship Id="rId12" Type="http://schemas.openxmlformats.org/officeDocument/2006/relationships/image" Target="../media/image5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55.png"/><Relationship Id="rId5" Type="http://schemas.openxmlformats.org/officeDocument/2006/relationships/image" Target="../media/image146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152.png"/><Relationship Id="rId14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9.png"/><Relationship Id="rId12" Type="http://schemas.openxmlformats.org/officeDocument/2006/relationships/image" Target="../media/image5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55.png"/><Relationship Id="rId5" Type="http://schemas.openxmlformats.org/officeDocument/2006/relationships/image" Target="../media/image146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152.png"/><Relationship Id="rId1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9.png"/><Relationship Id="rId12" Type="http://schemas.openxmlformats.org/officeDocument/2006/relationships/image" Target="../media/image5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55.png"/><Relationship Id="rId5" Type="http://schemas.openxmlformats.org/officeDocument/2006/relationships/image" Target="../media/image146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152.png"/><Relationship Id="rId14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9.png"/><Relationship Id="rId12" Type="http://schemas.openxmlformats.org/officeDocument/2006/relationships/image" Target="../media/image11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55.png"/><Relationship Id="rId5" Type="http://schemas.openxmlformats.org/officeDocument/2006/relationships/image" Target="../media/image146.png"/><Relationship Id="rId10" Type="http://schemas.openxmlformats.org/officeDocument/2006/relationships/image" Target="../media/image111.png"/><Relationship Id="rId4" Type="http://schemas.openxmlformats.org/officeDocument/2006/relationships/image" Target="../media/image102.png"/><Relationship Id="rId9" Type="http://schemas.openxmlformats.org/officeDocument/2006/relationships/image" Target="../media/image152.png"/><Relationship Id="rId14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9.png"/><Relationship Id="rId12" Type="http://schemas.openxmlformats.org/officeDocument/2006/relationships/image" Target="../media/image1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55.png"/><Relationship Id="rId5" Type="http://schemas.openxmlformats.org/officeDocument/2006/relationships/image" Target="../media/image146.png"/><Relationship Id="rId10" Type="http://schemas.openxmlformats.org/officeDocument/2006/relationships/image" Target="../media/image111.png"/><Relationship Id="rId4" Type="http://schemas.openxmlformats.org/officeDocument/2006/relationships/image" Target="../media/image102.png"/><Relationship Id="rId9" Type="http://schemas.openxmlformats.org/officeDocument/2006/relationships/image" Target="../media/image152.png"/><Relationship Id="rId14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9.png"/><Relationship Id="rId12" Type="http://schemas.openxmlformats.org/officeDocument/2006/relationships/image" Target="../media/image11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55.png"/><Relationship Id="rId5" Type="http://schemas.openxmlformats.org/officeDocument/2006/relationships/image" Target="../media/image146.png"/><Relationship Id="rId10" Type="http://schemas.openxmlformats.org/officeDocument/2006/relationships/image" Target="../media/image111.png"/><Relationship Id="rId4" Type="http://schemas.openxmlformats.org/officeDocument/2006/relationships/image" Target="../media/image102.png"/><Relationship Id="rId9" Type="http://schemas.openxmlformats.org/officeDocument/2006/relationships/image" Target="../media/image152.png"/><Relationship Id="rId1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Mismatch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60%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2" y="575677"/>
            <a:ext cx="372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70% CO2 reduction</a:t>
            </a:r>
          </a:p>
        </p:txBody>
      </p:sp>
      <p:pic>
        <p:nvPicPr>
          <p:cNvPr id="4" name="Billede 3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15EB91BB-FA1B-47ED-B11A-2E41E4FF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9" name="Billede 8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B7804210-E0F7-4618-9609-C7DBE949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3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1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2219" y="363600"/>
            <a:ext cx="1046876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dirty="0"/>
              <a:t>Installed storage (power capacity)</a:t>
            </a:r>
            <a:r>
              <a:rPr lang="da-DK" sz="3600" dirty="0"/>
              <a:t> (95% CO2 </a:t>
            </a:r>
            <a:r>
              <a:rPr lang="da-DK" sz="3600" dirty="0" err="1"/>
              <a:t>reduction</a:t>
            </a:r>
            <a:r>
              <a:rPr lang="da-DK" sz="3600" dirty="0"/>
              <a:t>)</a:t>
            </a:r>
            <a:endParaRPr sz="3600" dirty="0"/>
          </a:p>
        </p:txBody>
      </p:sp>
      <p:pic>
        <p:nvPicPr>
          <p:cNvPr id="3" name="Picture 2" descr="elec_heat_v2g50_0.125_0.05 - Map Capacity elec Storage Pow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elec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elec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Projection Plot elec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243098"/>
          </a:xfrm>
          <a:prstGeom prst="rect">
            <a:avLst/>
          </a:prstGeom>
        </p:spPr>
      </p:pic>
      <p:pic>
        <p:nvPicPr>
          <p:cNvPr id="6" name="Picture 5" descr="elec_heat_v2g50_0.125_0.05 - Seasonal Plot elec Mismatch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elec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Projection Plot elec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184245"/>
          </a:xfrm>
          <a:prstGeom prst="rect">
            <a:avLst/>
          </a:prstGeom>
        </p:spPr>
      </p:pic>
      <p:pic>
        <p:nvPicPr>
          <p:cNvPr id="6" name="Picture 5" descr="elec_heat_v2g50_0.125_0.05 - Seasonal Plot elec Mismatch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elec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Projection Plot elec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184245"/>
          </a:xfrm>
          <a:prstGeom prst="rect">
            <a:avLst/>
          </a:prstGeom>
        </p:spPr>
      </p:pic>
      <p:pic>
        <p:nvPicPr>
          <p:cNvPr id="6" name="Picture 5" descr="elec_heat_v2g50_0.125_0.05 - Seasonal Plot elec Mismatch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elec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Projection Plot elec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184245"/>
          </a:xfrm>
          <a:prstGeom prst="rect">
            <a:avLst/>
          </a:prstGeom>
        </p:spPr>
      </p:pic>
      <p:pic>
        <p:nvPicPr>
          <p:cNvPr id="6" name="Picture 5" descr="elec_heat_v2g50_0.125_0.05 - Seasonal Plot elec Mismatch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elec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Projection Plot elec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199732"/>
          </a:xfrm>
          <a:prstGeom prst="rect">
            <a:avLst/>
          </a:prstGeom>
        </p:spPr>
      </p:pic>
      <p:pic>
        <p:nvPicPr>
          <p:cNvPr id="6" name="Picture 5" descr="elec_heat_v2g50_0.125_0.05 - Seasonal Plot elec Mismatch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elec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Projection Plot elec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184245"/>
          </a:xfrm>
          <a:prstGeom prst="rect">
            <a:avLst/>
          </a:prstGeom>
        </p:spPr>
      </p:pic>
      <p:pic>
        <p:nvPicPr>
          <p:cNvPr id="6" name="Picture 5" descr="elec_heat_v2g50_0.125_0.05 - Seasonal Plot elec Mismatch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Contribution due to CO2 Constrain</a:t>
            </a:r>
          </a:p>
        </p:txBody>
      </p:sp>
      <p:pic>
        <p:nvPicPr>
          <p:cNvPr id="3" name="Picture 2" descr="elec_heat_v2g50 - Change in elec cont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00" y="1170000"/>
            <a:ext cx="4856400" cy="56747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900" y="363600"/>
            <a:ext cx="73974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dirty="0"/>
              <a:t>Installed capacity</a:t>
            </a:r>
            <a:r>
              <a:rPr lang="da-DK" sz="3600" dirty="0"/>
              <a:t> (95% CO2 </a:t>
            </a:r>
            <a:r>
              <a:rPr lang="da-DK" sz="3600" dirty="0" err="1"/>
              <a:t>reduction</a:t>
            </a:r>
            <a:r>
              <a:rPr lang="da-DK" sz="3600" dirty="0"/>
              <a:t>)</a:t>
            </a:r>
            <a:endParaRPr sz="3600" dirty="0"/>
          </a:p>
        </p:txBody>
      </p:sp>
      <p:pic>
        <p:nvPicPr>
          <p:cNvPr id="3" name="Picture 2" descr="elec_heat_v2g50_0.125_0.05 - Map Capacity elec 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Reponse due to CO2 Constrain</a:t>
            </a:r>
          </a:p>
        </p:txBody>
      </p:sp>
      <p:pic>
        <p:nvPicPr>
          <p:cNvPr id="3" name="Picture 2" descr="elec_heat_v2g50 - Change in elec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000" y="1170000"/>
            <a:ext cx="5508000" cy="64361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Cov Reponse due to CO2 Constrain</a:t>
            </a:r>
          </a:p>
        </p:txBody>
      </p:sp>
      <p:pic>
        <p:nvPicPr>
          <p:cNvPr id="3" name="Picture 2" descr="elec_heat_v2g50 - Change in elec cov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99" y="1112400"/>
            <a:ext cx="6138000" cy="57634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Covariance due to CO2 Constrain</a:t>
            </a:r>
          </a:p>
        </p:txBody>
      </p:sp>
      <p:pic>
        <p:nvPicPr>
          <p:cNvPr id="3" name="Picture 2" descr="elec_heat_v2g50 - Change in elec covarianc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99" y="1112400"/>
            <a:ext cx="6138000" cy="55476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elec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elec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elec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elec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elec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elec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200BEAF4-941B-4320-82F1-C65AD67E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D5EFC2A-1077-4CD4-8B1E-6BCD734E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4" y="1557913"/>
            <a:ext cx="5040000" cy="374217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40%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50% CO2 reduction</a:t>
            </a:r>
          </a:p>
        </p:txBody>
      </p:sp>
    </p:spTree>
    <p:extLst>
      <p:ext uri="{BB962C8B-B14F-4D97-AF65-F5344CB8AC3E}">
        <p14:creationId xmlns:p14="http://schemas.microsoft.com/office/powerpoint/2010/main" val="2334103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elec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Electricy Mismatch and NP Coherence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Mismatch Analysis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capacity</a:t>
            </a:r>
          </a:p>
        </p:txBody>
      </p:sp>
      <p:pic>
        <p:nvPicPr>
          <p:cNvPr id="3" name="Picture 2" descr="elec_heat_v2g50_0.125_0.05 - Map Capacity heat 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Heating Supplied by Different Technologies</a:t>
            </a:r>
          </a:p>
        </p:txBody>
      </p:sp>
      <p:pic>
        <p:nvPicPr>
          <p:cNvPr id="3" name="Picture 2" descr="elec_heat_v2g50_0.125_0.05 - heat Energy Produ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(energy capacity)</a:t>
            </a:r>
          </a:p>
        </p:txBody>
      </p:sp>
      <p:pic>
        <p:nvPicPr>
          <p:cNvPr id="3" name="Picture 2" descr="elec_heat_v2g50_0.125_0.05 - Map Capacity heat Storage 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(power capacity)</a:t>
            </a:r>
          </a:p>
        </p:txBody>
      </p:sp>
      <p:pic>
        <p:nvPicPr>
          <p:cNvPr id="3" name="Picture 2" descr="elec_heat_v2g50_0.125_0.05 - Map Capacity heat Storage Pow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60%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70% CO2 reduction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4D4C046-C451-425C-B5F7-CC2481A6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7AEB0F94-E289-467B-9628-7F9D24D1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5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33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and Transmission Constrain</a:t>
            </a:r>
          </a:p>
        </p:txBody>
      </p:sp>
      <p:pic>
        <p:nvPicPr>
          <p:cNvPr id="3" name="Picture 2" descr="elec_heat_v2g50 - Bar CO2 heat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heat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Projection Plot heat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295755"/>
          </a:xfrm>
          <a:prstGeom prst="rect">
            <a:avLst/>
          </a:prstGeom>
        </p:spPr>
      </p:pic>
      <p:pic>
        <p:nvPicPr>
          <p:cNvPr id="6" name="Picture 5" descr="elec_heat_v2g50_0.125_0.05 - Seasonal Plot heat Mismatch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heat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Projection Plot heat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295755"/>
          </a:xfrm>
          <a:prstGeom prst="rect">
            <a:avLst/>
          </a:prstGeom>
        </p:spPr>
      </p:pic>
      <p:pic>
        <p:nvPicPr>
          <p:cNvPr id="6" name="Picture 5" descr="elec_heat_v2g50_0.125_0.05 - Seasonal Plot heat Mismatch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heat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Projection Plot heat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295755"/>
          </a:xfrm>
          <a:prstGeom prst="rect">
            <a:avLst/>
          </a:prstGeom>
        </p:spPr>
      </p:pic>
      <p:pic>
        <p:nvPicPr>
          <p:cNvPr id="6" name="Picture 5" descr="elec_heat_v2g50_0.125_0.05 - Seasonal Plot heat Mismatch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heat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Projection Plot heat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295755"/>
          </a:xfrm>
          <a:prstGeom prst="rect">
            <a:avLst/>
          </a:prstGeom>
        </p:spPr>
      </p:pic>
      <p:pic>
        <p:nvPicPr>
          <p:cNvPr id="6" name="Picture 5" descr="elec_heat_v2g50_0.125_0.05 - Seasonal Plot heat Mismatch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heat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Projection Plot heat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295755"/>
          </a:xfrm>
          <a:prstGeom prst="rect">
            <a:avLst/>
          </a:prstGeom>
        </p:spPr>
      </p:pic>
      <p:pic>
        <p:nvPicPr>
          <p:cNvPr id="6" name="Picture 5" descr="elec_heat_v2g50_0.125_0.05 - Seasonal Plot heat Mismatch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heat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Projection Plot heat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0" y="990000"/>
            <a:ext cx="8100000" cy="3295755"/>
          </a:xfrm>
          <a:prstGeom prst="rect">
            <a:avLst/>
          </a:prstGeom>
        </p:spPr>
      </p:pic>
      <p:pic>
        <p:nvPicPr>
          <p:cNvPr id="6" name="Picture 5" descr="elec_heat_v2g50_0.125_0.05 - Seasonal Plot heat Mismatch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Contribution due to CO2 and Transmission Constrain</a:t>
            </a:r>
          </a:p>
        </p:txBody>
      </p:sp>
      <p:pic>
        <p:nvPicPr>
          <p:cNvPr id="3" name="Picture 2" descr="elec_heat_v2g50 - Change in heat cont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00" y="1170000"/>
            <a:ext cx="4856400" cy="5674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Reponse due to CO2 and Transmission Constrain</a:t>
            </a:r>
          </a:p>
        </p:txBody>
      </p:sp>
      <p:pic>
        <p:nvPicPr>
          <p:cNvPr id="3" name="Picture 2" descr="elec_heat_v2g50 - Change in heat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000" y="1004400"/>
            <a:ext cx="4996800" cy="583881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Cov Reponse due to CO2 and Transmission Constrain</a:t>
            </a:r>
          </a:p>
        </p:txBody>
      </p:sp>
      <p:pic>
        <p:nvPicPr>
          <p:cNvPr id="3" name="Picture 2" descr="elec_heat_v2g50 - Change in heat cov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99" y="1112400"/>
            <a:ext cx="6138000" cy="57634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801" y="363600"/>
            <a:ext cx="113155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dirty="0"/>
              <a:t>Electricity Supplied by Different Technologies</a:t>
            </a:r>
            <a:r>
              <a:rPr lang="da-DK" sz="3200" dirty="0"/>
              <a:t>  (95% CO2 </a:t>
            </a:r>
            <a:r>
              <a:rPr lang="da-DK" sz="3200" dirty="0" err="1"/>
              <a:t>reduction</a:t>
            </a:r>
            <a:r>
              <a:rPr lang="da-DK" sz="3200" dirty="0"/>
              <a:t>)</a:t>
            </a:r>
            <a:endParaRPr sz="3200" dirty="0"/>
          </a:p>
        </p:txBody>
      </p:sp>
      <p:pic>
        <p:nvPicPr>
          <p:cNvPr id="3" name="Picture 2" descr="elec_heat_v2g50_0.125_0.05 - elec Energy Produ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Covariance due to CO2 Constrain</a:t>
            </a:r>
          </a:p>
        </p:txBody>
      </p:sp>
      <p:pic>
        <p:nvPicPr>
          <p:cNvPr id="3" name="Picture 2" descr="elec_heat_v2g50 - Change in heat covarianc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99" y="1112400"/>
            <a:ext cx="6138000" cy="560926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NP Analysis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and Transmission Constrain</a:t>
            </a:r>
          </a:p>
        </p:txBody>
      </p:sp>
      <p:pic>
        <p:nvPicPr>
          <p:cNvPr id="3" name="Picture 2" descr="elec_heat_v2g50 - Bar CO2 heat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heat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heat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heat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heat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heat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heat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Mismatch and NP Coherence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40%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50% CO2 reduction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F79BA2D-F873-4E97-98BD-B15CAAC1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659848E-093F-4CC5-BDA3-CAC149E9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3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62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Mismatch Analysis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v2g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v2g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v2g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v2g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v2g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v2g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60%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70% CO2 reduction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C55E24FA-346A-42EB-8B67-7AE7EFB4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CDA8F06-D314-4F6A-9856-C851E84D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5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8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v2g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NP Analysis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v2g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v2g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v2g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v2g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v2g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v2g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v2g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Mismatch and NP Coherence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1566" y="363600"/>
            <a:ext cx="1055006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dirty="0"/>
              <a:t>Installed storage (energy capacity)</a:t>
            </a:r>
            <a:r>
              <a:rPr lang="da-DK" sz="3600" dirty="0"/>
              <a:t> (95% CO2 </a:t>
            </a:r>
            <a:r>
              <a:rPr lang="da-DK" sz="3600" dirty="0" err="1"/>
              <a:t>reduction</a:t>
            </a:r>
            <a:r>
              <a:rPr lang="da-DK" sz="3600" dirty="0"/>
              <a:t>)</a:t>
            </a:r>
            <a:endParaRPr sz="3600" dirty="0"/>
          </a:p>
        </p:txBody>
      </p:sp>
      <p:pic>
        <p:nvPicPr>
          <p:cNvPr id="3" name="Picture 2" descr="elec_heat_v2g50_0.125_0.05 - Map Capacity elec Storage 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and Heating NP Coherence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and Transport NP Coherence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40%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724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50% CO2 reduction</a:t>
            </a:r>
          </a:p>
        </p:txBody>
      </p:sp>
      <p:pic>
        <p:nvPicPr>
          <p:cNvPr id="3" name="Billede 2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B2C49CAE-6B60-4D70-B00C-5C15FC25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8" name="Billede 7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1A0CAEA0-F0C3-4618-AC19-3BB34204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5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234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NP and Transport NP Coherence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H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H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H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1058</Words>
  <Application>Microsoft Office PowerPoint</Application>
  <PresentationFormat>Widescreen</PresentationFormat>
  <Paragraphs>376</Paragraphs>
  <Slides>94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94</vt:i4>
      </vt:variant>
    </vt:vector>
  </HeadingPairs>
  <TitlesOfParts>
    <vt:vector size="97" baseType="lpstr">
      <vt:lpstr>Arial</vt:lpstr>
      <vt:lpstr>Calibri</vt:lpstr>
      <vt:lpstr>Office Theme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subject/>
  <dc:creator/>
  <cp:keywords/>
  <dc:description>generated using python-pptx</dc:description>
  <cp:lastModifiedBy>August Jensen Backhaus</cp:lastModifiedBy>
  <cp:revision>1</cp:revision>
  <dcterms:created xsi:type="dcterms:W3CDTF">2013-01-27T09:14:16Z</dcterms:created>
  <dcterms:modified xsi:type="dcterms:W3CDTF">2021-10-29T06:08:24Z</dcterms:modified>
  <cp:category/>
</cp:coreProperties>
</file>